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7" r:id="rId1"/>
    <p:sldMasterId id="2147483708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Gowun Batang" pitchFamily="2" charset="-127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5"/>
  </p:normalViewPr>
  <p:slideViewPr>
    <p:cSldViewPr snapToGrid="0">
      <p:cViewPr varScale="1">
        <p:scale>
          <a:sx n="158" d="100"/>
          <a:sy n="158" d="100"/>
        </p:scale>
        <p:origin x="5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933af878d4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933af878d4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957 days (29 jul 87-24 Mar 1990); 1274 casualties; 3000 wounded; Peace keeping that morphed to peace enforcement; SLN dedicated a memorial close to Parliament. Ideological indoc a must to create and build a nation. State structure of the day NOT due peaceful teleological growth.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933af878d4_0_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933af878d4_0_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Tamils. Business &amp; Fin sectors Liquidated assets. China open door toKissingers West. Uss Belknap, Perry.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933af878d4_0_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933af878d4_0_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Mahavamsa ref. India casts the die as to which side they were on. Poomalai classic iron fist in a velvet glove. Intervention on who’s side?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933af878d4_0_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933af878d4_0_9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933af878d4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933af878d4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Interests: Survival, Vital Major, Peripheral.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933af878d4_0_9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933af878d4_0_9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Kalkat obsession with Prabhakaran. Dikshit viceregal behavior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933af878d4_0_9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933af878d4_0_9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ROE’s Eritrean war for independence fm Ethiopia 1961-91 Konkan in the Dhalak Archipelago. Ebenezer and his meat on hoofs.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933af878d4_0_9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933af878d4_0_9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Size fits all Approach.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933af878d4_0_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933af878d4_0_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933af878d4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933af878d4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ith header and footer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228600" y="2856025"/>
            <a:ext cx="18894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228600" y="1680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28600" y="1909750"/>
            <a:ext cx="6232800" cy="9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4"/>
          </p:nvPr>
        </p:nvSpPr>
        <p:spPr>
          <a:xfrm>
            <a:off x="2400300" y="2856025"/>
            <a:ext cx="18894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5"/>
          </p:nvPr>
        </p:nvSpPr>
        <p:spPr>
          <a:xfrm>
            <a:off x="2400300" y="1680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6"/>
          </p:nvPr>
        </p:nvSpPr>
        <p:spPr>
          <a:xfrm>
            <a:off x="4572000" y="1680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7"/>
          </p:nvPr>
        </p:nvSpPr>
        <p:spPr>
          <a:xfrm>
            <a:off x="6743700" y="1680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64" name="Google Shape;64;p14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144">
          <p15:clr>
            <a:srgbClr val="E46962"/>
          </p15:clr>
        </p15:guide>
        <p15:guide id="4" pos="1512">
          <p15:clr>
            <a:srgbClr val="E46962"/>
          </p15:clr>
        </p15:guide>
        <p15:guide id="5" pos="4248">
          <p15:clr>
            <a:srgbClr val="E46962"/>
          </p15:clr>
        </p15:guide>
        <p15:guide id="6" pos="5616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28600" y="1909750"/>
            <a:ext cx="6232800" cy="9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cxnSp>
        <p:nvCxnSpPr>
          <p:cNvPr id="68" name="Google Shape;68;p15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228600" y="2866225"/>
            <a:ext cx="62328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144">
          <p15:clr>
            <a:srgbClr val="E46962"/>
          </p15:clr>
        </p15:guide>
        <p15:guide id="4" pos="1512">
          <p15:clr>
            <a:srgbClr val="E46962"/>
          </p15:clr>
        </p15:guide>
        <p15:guide id="5" pos="4248">
          <p15:clr>
            <a:srgbClr val="E46962"/>
          </p15:clr>
        </p15:guide>
        <p15:guide id="6" pos="5616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1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228600" y="2856025"/>
            <a:ext cx="18894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228600" y="1909750"/>
            <a:ext cx="6232800" cy="9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cxnSp>
        <p:nvCxnSpPr>
          <p:cNvPr id="74" name="Google Shape;74;p16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144">
          <p15:clr>
            <a:srgbClr val="E46962"/>
          </p15:clr>
        </p15:guide>
        <p15:guide id="4" pos="1512">
          <p15:clr>
            <a:srgbClr val="E46962"/>
          </p15:clr>
        </p15:guide>
        <p15:guide id="5" pos="4248">
          <p15:clr>
            <a:srgbClr val="E46962"/>
          </p15:clr>
        </p15:guide>
        <p15:guide id="6" pos="5616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ex" type="secHead">
  <p:cSld name="SECTION_HEAD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28600" y="167750"/>
            <a:ext cx="5257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79" name="Google Shape;79;p17"/>
          <p:cNvCxnSpPr/>
          <p:nvPr/>
        </p:nvCxnSpPr>
        <p:spPr>
          <a:xfrm>
            <a:off x="228600" y="478125"/>
            <a:ext cx="868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" name="Google Shape;80;p17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456">
          <p15:clr>
            <a:srgbClr val="E46962"/>
          </p15:clr>
        </p15:guide>
        <p15:guide id="2" pos="4752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ate sheet" type="tx">
  <p:cSld name="TITLE_AND_BOD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2"/>
          </p:nvPr>
        </p:nvSpPr>
        <p:spPr>
          <a:xfrm>
            <a:off x="228600" y="1213525"/>
            <a:ext cx="27282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3"/>
          </p:nvPr>
        </p:nvSpPr>
        <p:spPr>
          <a:xfrm>
            <a:off x="3207900" y="1213525"/>
            <a:ext cx="27282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ubTitle" idx="4"/>
          </p:nvPr>
        </p:nvSpPr>
        <p:spPr>
          <a:xfrm>
            <a:off x="6187200" y="1213525"/>
            <a:ext cx="27282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cxnSp>
        <p:nvCxnSpPr>
          <p:cNvPr id="88" name="Google Shape;88;p18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with footer" type="twoColTx">
  <p:cSld name="TITLE_AND_TWO_COLUMN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22945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ubTitle" idx="2"/>
          </p:nvPr>
        </p:nvSpPr>
        <p:spPr>
          <a:xfrm>
            <a:off x="22945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3"/>
          </p:nvPr>
        </p:nvSpPr>
        <p:spPr>
          <a:xfrm>
            <a:off x="315580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4"/>
          </p:nvPr>
        </p:nvSpPr>
        <p:spPr>
          <a:xfrm>
            <a:off x="315580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5"/>
          </p:nvPr>
        </p:nvSpPr>
        <p:spPr>
          <a:xfrm>
            <a:off x="608215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6"/>
          </p:nvPr>
        </p:nvSpPr>
        <p:spPr>
          <a:xfrm>
            <a:off x="608215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7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99" name="Google Shape;99;p19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ITLE_AND_TWO_COLUMNS_1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22945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2"/>
          </p:nvPr>
        </p:nvSpPr>
        <p:spPr>
          <a:xfrm>
            <a:off x="22945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3"/>
          </p:nvPr>
        </p:nvSpPr>
        <p:spPr>
          <a:xfrm>
            <a:off x="315580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4"/>
          </p:nvPr>
        </p:nvSpPr>
        <p:spPr>
          <a:xfrm>
            <a:off x="315580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5"/>
          </p:nvPr>
        </p:nvSpPr>
        <p:spPr>
          <a:xfrm>
            <a:off x="608215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6"/>
          </p:nvPr>
        </p:nvSpPr>
        <p:spPr>
          <a:xfrm>
            <a:off x="608215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cxnSp>
        <p:nvCxnSpPr>
          <p:cNvPr id="109" name="Google Shape;109;p20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TITLE_AND_TWO_COLUMNS_1_2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13" name="Google Shape;113;p21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24003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2"/>
          </p:nvPr>
        </p:nvSpPr>
        <p:spPr>
          <a:xfrm>
            <a:off x="2286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3"/>
          </p:nvPr>
        </p:nvSpPr>
        <p:spPr>
          <a:xfrm>
            <a:off x="45720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4"/>
          </p:nvPr>
        </p:nvSpPr>
        <p:spPr>
          <a:xfrm>
            <a:off x="67437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5"/>
          </p:nvPr>
        </p:nvSpPr>
        <p:spPr>
          <a:xfrm>
            <a:off x="229450" y="21237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ubTitle" idx="6"/>
          </p:nvPr>
        </p:nvSpPr>
        <p:spPr>
          <a:xfrm>
            <a:off x="2400300" y="21237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subTitle" idx="7"/>
          </p:nvPr>
        </p:nvSpPr>
        <p:spPr>
          <a:xfrm>
            <a:off x="4572000" y="21237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subTitle" idx="8"/>
          </p:nvPr>
        </p:nvSpPr>
        <p:spPr>
          <a:xfrm>
            <a:off x="6743700" y="2123775"/>
            <a:ext cx="1889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one column text">
  <p:cSld name="TITLE_AND_TWO_COLUMNS_1_2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5541900" cy="18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cxnSp>
        <p:nvCxnSpPr>
          <p:cNvPr id="125" name="Google Shape;125;p22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228600" y="2448075"/>
            <a:ext cx="55419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subTitle" idx="2"/>
          </p:nvPr>
        </p:nvSpPr>
        <p:spPr>
          <a:xfrm>
            <a:off x="228600" y="1798275"/>
            <a:ext cx="55419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ITLE_AND_TWO_COLUMNS_1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229450" y="3455950"/>
            <a:ext cx="4061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ubTitle" idx="2"/>
          </p:nvPr>
        </p:nvSpPr>
        <p:spPr>
          <a:xfrm>
            <a:off x="229450" y="3127850"/>
            <a:ext cx="4061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cxnSp>
        <p:nvCxnSpPr>
          <p:cNvPr id="133" name="Google Shape;133;p23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4" name="Google Shape;134;p23"/>
          <p:cNvSpPr txBox="1">
            <a:spLocks noGrp="1"/>
          </p:cNvSpPr>
          <p:nvPr>
            <p:ph type="body" idx="3"/>
          </p:nvPr>
        </p:nvSpPr>
        <p:spPr>
          <a:xfrm>
            <a:off x="4573675" y="3455950"/>
            <a:ext cx="4061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subTitle" idx="4"/>
          </p:nvPr>
        </p:nvSpPr>
        <p:spPr>
          <a:xfrm>
            <a:off x="4573675" y="3127850"/>
            <a:ext cx="4061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ody text">
  <p:cSld name="CUSTOM_3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5095525" y="922175"/>
            <a:ext cx="3440100" cy="12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2"/>
          </p:nvPr>
        </p:nvSpPr>
        <p:spPr>
          <a:xfrm>
            <a:off x="5095525" y="2801100"/>
            <a:ext cx="3440100" cy="81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3"/>
          </p:nvPr>
        </p:nvSpPr>
        <p:spPr>
          <a:xfrm>
            <a:off x="5095525" y="4013575"/>
            <a:ext cx="3440100" cy="53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4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142" name="Google Shape;142;p24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 type="titleOnly">
  <p:cSld name="TITLE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33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228600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2"/>
          </p:nvPr>
        </p:nvSpPr>
        <p:spPr>
          <a:xfrm>
            <a:off x="2400300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4"/>
          </p:nvPr>
        </p:nvSpPr>
        <p:spPr>
          <a:xfrm>
            <a:off x="6743700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50" name="Google Shape;150;p25"/>
          <p:cNvSpPr txBox="1">
            <a:spLocks noGrp="1"/>
          </p:cNvSpPr>
          <p:nvPr>
            <p:ph type="body" idx="5"/>
          </p:nvPr>
        </p:nvSpPr>
        <p:spPr>
          <a:xfrm>
            <a:off x="4572000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151" name="Google Shape;151;p25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 text">
  <p:cSld name="TITLE_ONLY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370100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2"/>
          </p:nvPr>
        </p:nvSpPr>
        <p:spPr>
          <a:xfrm>
            <a:off x="2541453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26"/>
          <p:cNvSpPr txBox="1">
            <a:spLocks noGrp="1"/>
          </p:cNvSpPr>
          <p:nvPr>
            <p:ph type="body" idx="3"/>
          </p:nvPr>
        </p:nvSpPr>
        <p:spPr>
          <a:xfrm>
            <a:off x="4713154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4"/>
          </p:nvPr>
        </p:nvSpPr>
        <p:spPr>
          <a:xfrm>
            <a:off x="6884852" y="3868750"/>
            <a:ext cx="1889400" cy="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subTitle" idx="5"/>
          </p:nvPr>
        </p:nvSpPr>
        <p:spPr>
          <a:xfrm>
            <a:off x="370100" y="495319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subTitle" idx="6"/>
          </p:nvPr>
        </p:nvSpPr>
        <p:spPr>
          <a:xfrm>
            <a:off x="2541450" y="495319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subTitle" idx="7"/>
          </p:nvPr>
        </p:nvSpPr>
        <p:spPr>
          <a:xfrm>
            <a:off x="4712800" y="495319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subTitle" idx="8"/>
          </p:nvPr>
        </p:nvSpPr>
        <p:spPr>
          <a:xfrm>
            <a:off x="6884150" y="495319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body" idx="9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163" name="Google Shape;163;p26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TITLE_ONLY_1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27"/>
          <p:cNvSpPr txBox="1">
            <a:spLocks noGrp="1"/>
          </p:cNvSpPr>
          <p:nvPr>
            <p:ph type="subTitle" idx="1"/>
          </p:nvPr>
        </p:nvSpPr>
        <p:spPr>
          <a:xfrm>
            <a:off x="1456800" y="1790719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subTitle" idx="2"/>
          </p:nvPr>
        </p:nvSpPr>
        <p:spPr>
          <a:xfrm>
            <a:off x="3628150" y="1790719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7"/>
          <p:cNvSpPr txBox="1">
            <a:spLocks noGrp="1"/>
          </p:cNvSpPr>
          <p:nvPr>
            <p:ph type="subTitle" idx="3"/>
          </p:nvPr>
        </p:nvSpPr>
        <p:spPr>
          <a:xfrm>
            <a:off x="5799500" y="1790719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4"/>
          </p:nvPr>
        </p:nvSpPr>
        <p:spPr>
          <a:xfrm>
            <a:off x="5799500" y="3234832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cxnSp>
        <p:nvCxnSpPr>
          <p:cNvPr id="170" name="Google Shape;170;p27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" name="Google Shape;171;p27"/>
          <p:cNvSpPr txBox="1">
            <a:spLocks noGrp="1"/>
          </p:cNvSpPr>
          <p:nvPr>
            <p:ph type="subTitle" idx="5"/>
          </p:nvPr>
        </p:nvSpPr>
        <p:spPr>
          <a:xfrm>
            <a:off x="1456800" y="3234832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subTitle" idx="6"/>
          </p:nvPr>
        </p:nvSpPr>
        <p:spPr>
          <a:xfrm>
            <a:off x="3628150" y="3234832"/>
            <a:ext cx="1889400" cy="10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229450" y="332175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V">
  <p:cSld name="CUSTOM_5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24003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body" idx="2"/>
          </p:nvPr>
        </p:nvSpPr>
        <p:spPr>
          <a:xfrm>
            <a:off x="2286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title"/>
          </p:nvPr>
        </p:nvSpPr>
        <p:spPr>
          <a:xfrm>
            <a:off x="229450" y="332175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body" idx="3"/>
          </p:nvPr>
        </p:nvSpPr>
        <p:spPr>
          <a:xfrm>
            <a:off x="45720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body" idx="4"/>
          </p:nvPr>
        </p:nvSpPr>
        <p:spPr>
          <a:xfrm>
            <a:off x="6743700" y="2448075"/>
            <a:ext cx="1889400" cy="20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subTitle" idx="5"/>
          </p:nvPr>
        </p:nvSpPr>
        <p:spPr>
          <a:xfrm>
            <a:off x="4572000" y="1585625"/>
            <a:ext cx="40611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8"/>
          <p:cNvSpPr txBox="1">
            <a:spLocks noGrp="1"/>
          </p:cNvSpPr>
          <p:nvPr>
            <p:ph type="subTitle" idx="6"/>
          </p:nvPr>
        </p:nvSpPr>
        <p:spPr>
          <a:xfrm>
            <a:off x="228600" y="1585625"/>
            <a:ext cx="40611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8"/>
          <p:cNvSpPr txBox="1">
            <a:spLocks noGrp="1"/>
          </p:cNvSpPr>
          <p:nvPr>
            <p:ph type="body" idx="7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184" name="Google Shape;184;p28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with footer">
  <p:cSld name="CUSTOM">
    <p:bg>
      <p:bgPr>
        <a:solidFill>
          <a:schemeClr val="dk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>
            <a:spLocks noGrp="1"/>
          </p:cNvSpPr>
          <p:nvPr>
            <p:ph type="title"/>
          </p:nvPr>
        </p:nvSpPr>
        <p:spPr>
          <a:xfrm>
            <a:off x="225750" y="369625"/>
            <a:ext cx="8692500" cy="43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89" name="Google Shape;189;p29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main point">
  <p:cSld name="CUSTOM_10">
    <p:bg>
      <p:bgPr>
        <a:solidFill>
          <a:schemeClr val="dk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>
            <a:spLocks noGrp="1"/>
          </p:cNvSpPr>
          <p:nvPr>
            <p:ph type="title"/>
          </p:nvPr>
        </p:nvSpPr>
        <p:spPr>
          <a:xfrm>
            <a:off x="225750" y="369625"/>
            <a:ext cx="8692500" cy="43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title" idx="2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94" name="Google Shape;194;p30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6">
    <p:bg>
      <p:bgPr>
        <a:solidFill>
          <a:schemeClr val="dk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225750" y="1212350"/>
            <a:ext cx="8692500" cy="34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99" name="Google Shape;199;p31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31"/>
          <p:cNvCxnSpPr/>
          <p:nvPr/>
        </p:nvCxnSpPr>
        <p:spPr>
          <a:xfrm rot="10800000" flipH="1">
            <a:off x="225750" y="12123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with footer">
  <p:cSld name="CUSTOM_7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xfrm>
            <a:off x="228600" y="665825"/>
            <a:ext cx="5753400" cy="22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2"/>
          <p:cNvSpPr>
            <a:spLocks noGrp="1"/>
          </p:cNvSpPr>
          <p:nvPr>
            <p:ph type="pic" idx="2"/>
          </p:nvPr>
        </p:nvSpPr>
        <p:spPr>
          <a:xfrm>
            <a:off x="6777063" y="1017650"/>
            <a:ext cx="1582800" cy="15828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32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06" name="Google Shape;206;p32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CUSTOM_7_1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9" name="Google Shape;209;p33"/>
          <p:cNvSpPr/>
          <p:nvPr/>
        </p:nvSpPr>
        <p:spPr>
          <a:xfrm>
            <a:off x="7005675" y="789050"/>
            <a:ext cx="1582800" cy="1582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title"/>
          </p:nvPr>
        </p:nvSpPr>
        <p:spPr>
          <a:xfrm>
            <a:off x="228600" y="665825"/>
            <a:ext cx="5753400" cy="22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3"/>
          <p:cNvSpPr>
            <a:spLocks noGrp="1"/>
          </p:cNvSpPr>
          <p:nvPr>
            <p:ph type="pic" idx="2"/>
          </p:nvPr>
        </p:nvSpPr>
        <p:spPr>
          <a:xfrm>
            <a:off x="6777063" y="1017650"/>
            <a:ext cx="1582800" cy="15828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12" name="Google Shape;212;p33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8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title"/>
          </p:nvPr>
        </p:nvSpPr>
        <p:spPr>
          <a:xfrm>
            <a:off x="228600" y="1549575"/>
            <a:ext cx="7938000" cy="228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17" name="Google Shape;217;p34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8_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0" name="Google Shape;220;p35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1" name="Google Shape;221;p35"/>
          <p:cNvSpPr txBox="1">
            <a:spLocks noGrp="1"/>
          </p:cNvSpPr>
          <p:nvPr>
            <p:ph type="title"/>
          </p:nvPr>
        </p:nvSpPr>
        <p:spPr>
          <a:xfrm>
            <a:off x="229450" y="332175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8_1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4" name="Google Shape;224;p36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" name="Google Shape;225;p36"/>
          <p:cNvSpPr txBox="1">
            <a:spLocks noGrp="1"/>
          </p:cNvSpPr>
          <p:nvPr>
            <p:ph type="title"/>
          </p:nvPr>
        </p:nvSpPr>
        <p:spPr>
          <a:xfrm>
            <a:off x="228600" y="2236650"/>
            <a:ext cx="3551400" cy="67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with footer">
  <p:cSld name="ONE_COLUMN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8" name="Google Shape;228;p37"/>
          <p:cNvSpPr txBox="1">
            <a:spLocks noGrp="1"/>
          </p:cNvSpPr>
          <p:nvPr>
            <p:ph type="title"/>
          </p:nvPr>
        </p:nvSpPr>
        <p:spPr>
          <a:xfrm>
            <a:off x="228600" y="2236650"/>
            <a:ext cx="3551400" cy="67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229" name="Google Shape;229;p37"/>
          <p:cNvSpPr txBox="1">
            <a:spLocks noGrp="1"/>
          </p:cNvSpPr>
          <p:nvPr>
            <p:ph type="subTitle" idx="1"/>
          </p:nvPr>
        </p:nvSpPr>
        <p:spPr>
          <a:xfrm>
            <a:off x="4572000" y="1004700"/>
            <a:ext cx="4343400" cy="31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7"/>
          <p:cNvSpPr txBox="1">
            <a:spLocks noGrp="1"/>
          </p:cNvSpPr>
          <p:nvPr>
            <p:ph type="body" idx="2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31" name="Google Shape;231;p37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section title and description">
  <p:cSld name="ONE_COLUMN_TEXT_2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38"/>
          <p:cNvSpPr txBox="1">
            <a:spLocks noGrp="1"/>
          </p:cNvSpPr>
          <p:nvPr>
            <p:ph type="title"/>
          </p:nvPr>
        </p:nvSpPr>
        <p:spPr>
          <a:xfrm>
            <a:off x="228600" y="2236650"/>
            <a:ext cx="3551400" cy="67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235" name="Google Shape;235;p38"/>
          <p:cNvSpPr txBox="1">
            <a:spLocks noGrp="1"/>
          </p:cNvSpPr>
          <p:nvPr>
            <p:ph type="subTitle" idx="1"/>
          </p:nvPr>
        </p:nvSpPr>
        <p:spPr>
          <a:xfrm>
            <a:off x="4572000" y="1004700"/>
            <a:ext cx="4343400" cy="31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cxnSp>
        <p:nvCxnSpPr>
          <p:cNvPr id="236" name="Google Shape;236;p38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">
  <p:cSld name="ONE_COLUMN_TEXT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39"/>
          <p:cNvSpPr txBox="1">
            <a:spLocks noGrp="1"/>
          </p:cNvSpPr>
          <p:nvPr>
            <p:ph type="title"/>
          </p:nvPr>
        </p:nvSpPr>
        <p:spPr>
          <a:xfrm>
            <a:off x="228600" y="2089772"/>
            <a:ext cx="3551400" cy="67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240" name="Google Shape;240;p39"/>
          <p:cNvSpPr txBox="1">
            <a:spLocks noGrp="1"/>
          </p:cNvSpPr>
          <p:nvPr>
            <p:ph type="subTitle" idx="1"/>
          </p:nvPr>
        </p:nvSpPr>
        <p:spPr>
          <a:xfrm>
            <a:off x="6074275" y="1004700"/>
            <a:ext cx="2558700" cy="31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39"/>
          <p:cNvSpPr txBox="1">
            <a:spLocks noGrp="1"/>
          </p:cNvSpPr>
          <p:nvPr>
            <p:ph type="subTitle" idx="2"/>
          </p:nvPr>
        </p:nvSpPr>
        <p:spPr>
          <a:xfrm>
            <a:off x="4292700" y="1004700"/>
            <a:ext cx="1671000" cy="31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1pPr>
            <a:lvl2pPr lvl="1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2pPr>
            <a:lvl3pPr lvl="2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3pPr>
            <a:lvl4pPr lvl="3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4pPr>
            <a:lvl5pPr lvl="4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5pPr>
            <a:lvl6pPr lvl="5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6pPr>
            <a:lvl7pPr lvl="6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7pPr>
            <a:lvl8pPr lvl="7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8pPr>
            <a:lvl9pPr lvl="8" algn="r">
              <a:spcBef>
                <a:spcPts val="0"/>
              </a:spcBef>
              <a:spcAft>
                <a:spcPts val="0"/>
              </a:spcAft>
              <a:buSzPts val="2000"/>
              <a:buNone/>
              <a:defRPr b="1"/>
            </a:lvl9pPr>
          </a:lstStyle>
          <a:p>
            <a:endParaRPr/>
          </a:p>
        </p:txBody>
      </p:sp>
      <p:sp>
        <p:nvSpPr>
          <p:cNvPr id="242" name="Google Shape;242;p39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43" name="Google Shape;243;p39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with footer">
  <p:cSld name="CUSTOM_4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40"/>
          <p:cNvSpPr txBox="1">
            <a:spLocks noGrp="1"/>
          </p:cNvSpPr>
          <p:nvPr>
            <p:ph type="title"/>
          </p:nvPr>
        </p:nvSpPr>
        <p:spPr>
          <a:xfrm>
            <a:off x="229450" y="332175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247" name="Google Shape;247;p40"/>
          <p:cNvSpPr txBox="1">
            <a:spLocks noGrp="1"/>
          </p:cNvSpPr>
          <p:nvPr>
            <p:ph type="body" idx="1"/>
          </p:nvPr>
        </p:nvSpPr>
        <p:spPr>
          <a:xfrm>
            <a:off x="229450" y="1294950"/>
            <a:ext cx="3566100" cy="28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40"/>
          <p:cNvSpPr txBox="1">
            <a:spLocks noGrp="1"/>
          </p:cNvSpPr>
          <p:nvPr>
            <p:ph type="body" idx="2"/>
          </p:nvPr>
        </p:nvSpPr>
        <p:spPr>
          <a:xfrm>
            <a:off x="4572850" y="1294950"/>
            <a:ext cx="3566100" cy="28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249" name="Google Shape;249;p40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50" name="Google Shape;250;p40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4_1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3" name="Google Shape;253;p41"/>
          <p:cNvSpPr txBox="1">
            <a:spLocks noGrp="1"/>
          </p:cNvSpPr>
          <p:nvPr>
            <p:ph type="title"/>
          </p:nvPr>
        </p:nvSpPr>
        <p:spPr>
          <a:xfrm>
            <a:off x="229450" y="332175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254" name="Google Shape;254;p41"/>
          <p:cNvSpPr txBox="1">
            <a:spLocks noGrp="1"/>
          </p:cNvSpPr>
          <p:nvPr>
            <p:ph type="body" idx="1"/>
          </p:nvPr>
        </p:nvSpPr>
        <p:spPr>
          <a:xfrm>
            <a:off x="229450" y="1294950"/>
            <a:ext cx="3566100" cy="28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2"/>
          </p:nvPr>
        </p:nvSpPr>
        <p:spPr>
          <a:xfrm>
            <a:off x="4572850" y="1294950"/>
            <a:ext cx="3566100" cy="28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56" name="Google Shape;256;p41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image boards">
  <p:cSld name="CUSTOM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1"/>
          </p:nvPr>
        </p:nvSpPr>
        <p:spPr>
          <a:xfrm>
            <a:off x="228600" y="164350"/>
            <a:ext cx="35142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42"/>
          <p:cNvSpPr>
            <a:spLocks noGrp="1"/>
          </p:cNvSpPr>
          <p:nvPr>
            <p:ph type="pic" idx="2"/>
          </p:nvPr>
        </p:nvSpPr>
        <p:spPr>
          <a:xfrm>
            <a:off x="228600" y="1870200"/>
            <a:ext cx="2024400" cy="2314200"/>
          </a:xfrm>
          <a:prstGeom prst="rect">
            <a:avLst/>
          </a:prstGeom>
          <a:noFill/>
          <a:ln>
            <a:noFill/>
          </a:ln>
        </p:spPr>
      </p:sp>
      <p:sp>
        <p:nvSpPr>
          <p:cNvPr id="261" name="Google Shape;261;p42"/>
          <p:cNvSpPr>
            <a:spLocks noGrp="1"/>
          </p:cNvSpPr>
          <p:nvPr>
            <p:ph type="pic" idx="3"/>
          </p:nvPr>
        </p:nvSpPr>
        <p:spPr>
          <a:xfrm>
            <a:off x="3864875" y="1870200"/>
            <a:ext cx="3561900" cy="2314200"/>
          </a:xfrm>
          <a:prstGeom prst="rect">
            <a:avLst/>
          </a:prstGeom>
          <a:noFill/>
          <a:ln>
            <a:noFill/>
          </a:ln>
        </p:spPr>
      </p:sp>
      <p:sp>
        <p:nvSpPr>
          <p:cNvPr id="262" name="Google Shape;262;p42"/>
          <p:cNvSpPr>
            <a:spLocks noGrp="1"/>
          </p:cNvSpPr>
          <p:nvPr>
            <p:ph type="pic" idx="4"/>
          </p:nvPr>
        </p:nvSpPr>
        <p:spPr>
          <a:xfrm>
            <a:off x="7547700" y="1870200"/>
            <a:ext cx="1367700" cy="23142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42"/>
          <p:cNvSpPr>
            <a:spLocks noGrp="1"/>
          </p:cNvSpPr>
          <p:nvPr>
            <p:ph type="pic" idx="5"/>
          </p:nvPr>
        </p:nvSpPr>
        <p:spPr>
          <a:xfrm>
            <a:off x="2375088" y="1870200"/>
            <a:ext cx="1367700" cy="23142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42"/>
          <p:cNvSpPr txBox="1">
            <a:spLocks noGrp="1"/>
          </p:cNvSpPr>
          <p:nvPr>
            <p:ph type="body" idx="6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265" name="Google Shape;265;p42"/>
          <p:cNvSpPr txBox="1">
            <a:spLocks noGrp="1"/>
          </p:cNvSpPr>
          <p:nvPr>
            <p:ph type="body" idx="7"/>
          </p:nvPr>
        </p:nvSpPr>
        <p:spPr>
          <a:xfrm>
            <a:off x="228600" y="593650"/>
            <a:ext cx="3514200" cy="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66" name="Google Shape;266;p42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image boards">
  <p:cSld name="CUSTOM_1_1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9" name="Google Shape;269;p43"/>
          <p:cNvSpPr txBox="1">
            <a:spLocks noGrp="1"/>
          </p:cNvSpPr>
          <p:nvPr>
            <p:ph type="subTitle" idx="1"/>
          </p:nvPr>
        </p:nvSpPr>
        <p:spPr>
          <a:xfrm>
            <a:off x="228600" y="164350"/>
            <a:ext cx="35142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3"/>
          <p:cNvSpPr>
            <a:spLocks noGrp="1"/>
          </p:cNvSpPr>
          <p:nvPr>
            <p:ph type="pic" idx="2"/>
          </p:nvPr>
        </p:nvSpPr>
        <p:spPr>
          <a:xfrm>
            <a:off x="228600" y="1617150"/>
            <a:ext cx="2820300" cy="2820300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43"/>
          <p:cNvSpPr>
            <a:spLocks noGrp="1"/>
          </p:cNvSpPr>
          <p:nvPr>
            <p:ph type="pic" idx="3"/>
          </p:nvPr>
        </p:nvSpPr>
        <p:spPr>
          <a:xfrm>
            <a:off x="3161800" y="1617150"/>
            <a:ext cx="2820300" cy="2820300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43"/>
          <p:cNvSpPr>
            <a:spLocks noGrp="1"/>
          </p:cNvSpPr>
          <p:nvPr>
            <p:ph type="pic" idx="4"/>
          </p:nvPr>
        </p:nvSpPr>
        <p:spPr>
          <a:xfrm>
            <a:off x="6095000" y="1617150"/>
            <a:ext cx="2820300" cy="2820300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43"/>
          <p:cNvSpPr txBox="1">
            <a:spLocks noGrp="1"/>
          </p:cNvSpPr>
          <p:nvPr>
            <p:ph type="body" idx="5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274" name="Google Shape;274;p43"/>
          <p:cNvSpPr txBox="1">
            <a:spLocks noGrp="1"/>
          </p:cNvSpPr>
          <p:nvPr>
            <p:ph type="body" idx="6"/>
          </p:nvPr>
        </p:nvSpPr>
        <p:spPr>
          <a:xfrm>
            <a:off x="228600" y="593650"/>
            <a:ext cx="3514200" cy="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75" name="Google Shape;275;p43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 boards">
  <p:cSld name="CUSTOM_1_1_1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subTitle" idx="1"/>
          </p:nvPr>
        </p:nvSpPr>
        <p:spPr>
          <a:xfrm>
            <a:off x="228600" y="164350"/>
            <a:ext cx="35142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44"/>
          <p:cNvSpPr>
            <a:spLocks noGrp="1"/>
          </p:cNvSpPr>
          <p:nvPr>
            <p:ph type="pic" idx="2"/>
          </p:nvPr>
        </p:nvSpPr>
        <p:spPr>
          <a:xfrm>
            <a:off x="4633050" y="1617150"/>
            <a:ext cx="4282500" cy="28203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44"/>
          <p:cNvSpPr>
            <a:spLocks noGrp="1"/>
          </p:cNvSpPr>
          <p:nvPr>
            <p:ph type="pic" idx="3"/>
          </p:nvPr>
        </p:nvSpPr>
        <p:spPr>
          <a:xfrm>
            <a:off x="228600" y="1617150"/>
            <a:ext cx="4282500" cy="28203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44"/>
          <p:cNvSpPr txBox="1">
            <a:spLocks noGrp="1"/>
          </p:cNvSpPr>
          <p:nvPr>
            <p:ph type="body" idx="4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282" name="Google Shape;282;p44"/>
          <p:cNvSpPr txBox="1">
            <a:spLocks noGrp="1"/>
          </p:cNvSpPr>
          <p:nvPr>
            <p:ph type="body" idx="5"/>
          </p:nvPr>
        </p:nvSpPr>
        <p:spPr>
          <a:xfrm>
            <a:off x="228600" y="593650"/>
            <a:ext cx="3514200" cy="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83" name="Google Shape;283;p44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 boards vertical">
  <p:cSld name="CUSTOM_1_1_1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>
            <a:spLocks noGrp="1"/>
          </p:cNvSpPr>
          <p:nvPr>
            <p:ph type="pic" idx="2"/>
          </p:nvPr>
        </p:nvSpPr>
        <p:spPr>
          <a:xfrm>
            <a:off x="3161800" y="164350"/>
            <a:ext cx="28203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45"/>
          <p:cNvSpPr>
            <a:spLocks noGrp="1"/>
          </p:cNvSpPr>
          <p:nvPr>
            <p:ph type="pic" idx="3"/>
          </p:nvPr>
        </p:nvSpPr>
        <p:spPr>
          <a:xfrm>
            <a:off x="6095100" y="164350"/>
            <a:ext cx="28203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45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45"/>
          <p:cNvSpPr txBox="1">
            <a:spLocks noGrp="1"/>
          </p:cNvSpPr>
          <p:nvPr>
            <p:ph type="subTitle" idx="1"/>
          </p:nvPr>
        </p:nvSpPr>
        <p:spPr>
          <a:xfrm>
            <a:off x="228600" y="164350"/>
            <a:ext cx="28203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45"/>
          <p:cNvSpPr txBox="1">
            <a:spLocks noGrp="1"/>
          </p:cNvSpPr>
          <p:nvPr>
            <p:ph type="body" idx="4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290" name="Google Shape;290;p45"/>
          <p:cNvSpPr txBox="1">
            <a:spLocks noGrp="1"/>
          </p:cNvSpPr>
          <p:nvPr>
            <p:ph type="body" idx="5"/>
          </p:nvPr>
        </p:nvSpPr>
        <p:spPr>
          <a:xfrm>
            <a:off x="228600" y="593650"/>
            <a:ext cx="2171400" cy="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291" name="Google Shape;291;p45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_1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4" name="Google Shape;294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square image board">
  <p:cSld name="CUSTOM_1_1_1_1_1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7"/>
          <p:cNvSpPr>
            <a:spLocks noGrp="1"/>
          </p:cNvSpPr>
          <p:nvPr>
            <p:ph type="pic" idx="2"/>
          </p:nvPr>
        </p:nvSpPr>
        <p:spPr>
          <a:xfrm>
            <a:off x="4569950" y="164350"/>
            <a:ext cx="43431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47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8" name="Google Shape;298;p47"/>
          <p:cNvSpPr txBox="1">
            <a:spLocks noGrp="1"/>
          </p:cNvSpPr>
          <p:nvPr>
            <p:ph type="subTitle" idx="1"/>
          </p:nvPr>
        </p:nvSpPr>
        <p:spPr>
          <a:xfrm>
            <a:off x="228600" y="164350"/>
            <a:ext cx="28203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47"/>
          <p:cNvSpPr txBox="1">
            <a:spLocks noGrp="1"/>
          </p:cNvSpPr>
          <p:nvPr>
            <p:ph type="body" idx="4"/>
          </p:nvPr>
        </p:nvSpPr>
        <p:spPr>
          <a:xfrm>
            <a:off x="228600" y="593650"/>
            <a:ext cx="2171400" cy="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301" name="Google Shape;301;p47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landscape image board">
  <p:cSld name="CUSTOM_1_1_1_1_1_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8"/>
          <p:cNvSpPr>
            <a:spLocks noGrp="1"/>
          </p:cNvSpPr>
          <p:nvPr>
            <p:ph type="pic" idx="2"/>
          </p:nvPr>
        </p:nvSpPr>
        <p:spPr>
          <a:xfrm>
            <a:off x="3161800" y="164350"/>
            <a:ext cx="57513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48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5" name="Google Shape;305;p48"/>
          <p:cNvSpPr txBox="1">
            <a:spLocks noGrp="1"/>
          </p:cNvSpPr>
          <p:nvPr>
            <p:ph type="subTitle" idx="1"/>
          </p:nvPr>
        </p:nvSpPr>
        <p:spPr>
          <a:xfrm>
            <a:off x="228600" y="3290275"/>
            <a:ext cx="2820300" cy="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8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07" name="Google Shape;307;p48"/>
          <p:cNvSpPr txBox="1">
            <a:spLocks noGrp="1"/>
          </p:cNvSpPr>
          <p:nvPr>
            <p:ph type="body" idx="4"/>
          </p:nvPr>
        </p:nvSpPr>
        <p:spPr>
          <a:xfrm>
            <a:off x="228600" y="3719575"/>
            <a:ext cx="2171400" cy="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308" name="Google Shape;308;p48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, body and image">
  <p:cSld name="CUSTOM_1_1_1_1_1_1_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9"/>
          <p:cNvSpPr>
            <a:spLocks noGrp="1"/>
          </p:cNvSpPr>
          <p:nvPr>
            <p:ph type="pic" idx="2"/>
          </p:nvPr>
        </p:nvSpPr>
        <p:spPr>
          <a:xfrm>
            <a:off x="3161800" y="164350"/>
            <a:ext cx="57513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49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2" name="Google Shape;312;p49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13" name="Google Shape;313;p49"/>
          <p:cNvSpPr txBox="1">
            <a:spLocks noGrp="1"/>
          </p:cNvSpPr>
          <p:nvPr>
            <p:ph type="body" idx="3"/>
          </p:nvPr>
        </p:nvSpPr>
        <p:spPr>
          <a:xfrm>
            <a:off x="228600" y="3719575"/>
            <a:ext cx="2171400" cy="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314" name="Google Shape;314;p49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5" name="Google Shape;315;p49"/>
          <p:cNvSpPr txBox="1">
            <a:spLocks noGrp="1"/>
          </p:cNvSpPr>
          <p:nvPr>
            <p:ph type="title"/>
          </p:nvPr>
        </p:nvSpPr>
        <p:spPr>
          <a:xfrm>
            <a:off x="228600" y="164350"/>
            <a:ext cx="2670300" cy="28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_1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8" name="Google Shape;318;p5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9" name="Google Shape;319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5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3" name="Google Shape;323;p5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4" name="Google Shape;324;p5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>
                <a:solidFill>
                  <a:schemeClr val="lt1"/>
                </a:solidFill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5" name="Google Shape;325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8_1_2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29" name="Google Shape;329;p52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11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3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3" name="Google Shape;333;p53"/>
          <p:cNvSpPr>
            <a:spLocks noGrp="1"/>
          </p:cNvSpPr>
          <p:nvPr>
            <p:ph type="pic" idx="2"/>
          </p:nvPr>
        </p:nvSpPr>
        <p:spPr>
          <a:xfrm>
            <a:off x="4633050" y="1196050"/>
            <a:ext cx="4282500" cy="1761000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53"/>
          <p:cNvSpPr>
            <a:spLocks noGrp="1"/>
          </p:cNvSpPr>
          <p:nvPr>
            <p:ph type="pic" idx="3"/>
          </p:nvPr>
        </p:nvSpPr>
        <p:spPr>
          <a:xfrm>
            <a:off x="228600" y="1196050"/>
            <a:ext cx="4282500" cy="1761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35" name="Google Shape;335;p53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6" name="Google Shape;336;p53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53"/>
          <p:cNvSpPr txBox="1">
            <a:spLocks noGrp="1"/>
          </p:cNvSpPr>
          <p:nvPr>
            <p:ph type="body" idx="1"/>
          </p:nvPr>
        </p:nvSpPr>
        <p:spPr>
          <a:xfrm>
            <a:off x="229450" y="3455950"/>
            <a:ext cx="4061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38" name="Google Shape;338;p53"/>
          <p:cNvSpPr txBox="1">
            <a:spLocks noGrp="1"/>
          </p:cNvSpPr>
          <p:nvPr>
            <p:ph type="subTitle" idx="4"/>
          </p:nvPr>
        </p:nvSpPr>
        <p:spPr>
          <a:xfrm>
            <a:off x="229450" y="3127850"/>
            <a:ext cx="4061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339" name="Google Shape;339;p53"/>
          <p:cNvSpPr txBox="1">
            <a:spLocks noGrp="1"/>
          </p:cNvSpPr>
          <p:nvPr>
            <p:ph type="body" idx="5"/>
          </p:nvPr>
        </p:nvSpPr>
        <p:spPr>
          <a:xfrm>
            <a:off x="4633050" y="3455950"/>
            <a:ext cx="4061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40" name="Google Shape;340;p53"/>
          <p:cNvSpPr txBox="1">
            <a:spLocks noGrp="1"/>
          </p:cNvSpPr>
          <p:nvPr>
            <p:ph type="subTitle" idx="6"/>
          </p:nvPr>
        </p:nvSpPr>
        <p:spPr>
          <a:xfrm>
            <a:off x="4633050" y="3127850"/>
            <a:ext cx="4061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11_1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4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43" name="Google Shape;343;p54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4" name="Google Shape;344;p54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4"/>
          <p:cNvSpPr>
            <a:spLocks noGrp="1"/>
          </p:cNvSpPr>
          <p:nvPr>
            <p:ph type="pic" idx="2"/>
          </p:nvPr>
        </p:nvSpPr>
        <p:spPr>
          <a:xfrm>
            <a:off x="228600" y="1196050"/>
            <a:ext cx="2820300" cy="1761000"/>
          </a:xfrm>
          <a:prstGeom prst="rect">
            <a:avLst/>
          </a:prstGeom>
          <a:noFill/>
          <a:ln>
            <a:noFill/>
          </a:ln>
        </p:spPr>
      </p:sp>
      <p:sp>
        <p:nvSpPr>
          <p:cNvPr id="346" name="Google Shape;346;p54"/>
          <p:cNvSpPr>
            <a:spLocks noGrp="1"/>
          </p:cNvSpPr>
          <p:nvPr>
            <p:ph type="pic" idx="3"/>
          </p:nvPr>
        </p:nvSpPr>
        <p:spPr>
          <a:xfrm>
            <a:off x="3161800" y="1196050"/>
            <a:ext cx="2820300" cy="1761000"/>
          </a:xfrm>
          <a:prstGeom prst="rect">
            <a:avLst/>
          </a:prstGeom>
          <a:noFill/>
          <a:ln>
            <a:noFill/>
          </a:ln>
        </p:spPr>
      </p:sp>
      <p:sp>
        <p:nvSpPr>
          <p:cNvPr id="347" name="Google Shape;347;p54"/>
          <p:cNvSpPr>
            <a:spLocks noGrp="1"/>
          </p:cNvSpPr>
          <p:nvPr>
            <p:ph type="pic" idx="4"/>
          </p:nvPr>
        </p:nvSpPr>
        <p:spPr>
          <a:xfrm>
            <a:off x="6095000" y="1196050"/>
            <a:ext cx="2820300" cy="1761000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54"/>
          <p:cNvSpPr txBox="1">
            <a:spLocks noGrp="1"/>
          </p:cNvSpPr>
          <p:nvPr>
            <p:ph type="body" idx="1"/>
          </p:nvPr>
        </p:nvSpPr>
        <p:spPr>
          <a:xfrm>
            <a:off x="22945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49" name="Google Shape;349;p54"/>
          <p:cNvSpPr txBox="1">
            <a:spLocks noGrp="1"/>
          </p:cNvSpPr>
          <p:nvPr>
            <p:ph type="subTitle" idx="5"/>
          </p:nvPr>
        </p:nvSpPr>
        <p:spPr>
          <a:xfrm>
            <a:off x="22945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350" name="Google Shape;350;p54"/>
          <p:cNvSpPr txBox="1">
            <a:spLocks noGrp="1"/>
          </p:cNvSpPr>
          <p:nvPr>
            <p:ph type="body" idx="6"/>
          </p:nvPr>
        </p:nvSpPr>
        <p:spPr>
          <a:xfrm>
            <a:off x="315580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51" name="Google Shape;351;p54"/>
          <p:cNvSpPr txBox="1">
            <a:spLocks noGrp="1"/>
          </p:cNvSpPr>
          <p:nvPr>
            <p:ph type="subTitle" idx="7"/>
          </p:nvPr>
        </p:nvSpPr>
        <p:spPr>
          <a:xfrm>
            <a:off x="315580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352" name="Google Shape;352;p54"/>
          <p:cNvSpPr txBox="1">
            <a:spLocks noGrp="1"/>
          </p:cNvSpPr>
          <p:nvPr>
            <p:ph type="body" idx="8"/>
          </p:nvPr>
        </p:nvSpPr>
        <p:spPr>
          <a:xfrm>
            <a:off x="6082150" y="3455951"/>
            <a:ext cx="2834100" cy="1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353" name="Google Shape;353;p54"/>
          <p:cNvSpPr txBox="1">
            <a:spLocks noGrp="1"/>
          </p:cNvSpPr>
          <p:nvPr>
            <p:ph type="subTitle" idx="9"/>
          </p:nvPr>
        </p:nvSpPr>
        <p:spPr>
          <a:xfrm>
            <a:off x="6082150" y="3127850"/>
            <a:ext cx="28341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 with footer">
  <p:cSld name="CUSTOM_1_1_1_1_1_1_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5"/>
          <p:cNvSpPr>
            <a:spLocks noGrp="1"/>
          </p:cNvSpPr>
          <p:nvPr>
            <p:ph type="pic" idx="2"/>
          </p:nvPr>
        </p:nvSpPr>
        <p:spPr>
          <a:xfrm>
            <a:off x="228600" y="164350"/>
            <a:ext cx="86844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356" name="Google Shape;356;p55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7" name="Google Shape;357;p55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358" name="Google Shape;358;p55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1_1_1_1_1_1_1_1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6"/>
          <p:cNvSpPr>
            <a:spLocks noGrp="1"/>
          </p:cNvSpPr>
          <p:nvPr>
            <p:ph type="pic" idx="2"/>
          </p:nvPr>
        </p:nvSpPr>
        <p:spPr>
          <a:xfrm>
            <a:off x="228600" y="164350"/>
            <a:ext cx="86844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56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62" name="Google Shape;362;p56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1_1_1_1_1_1_1_1_1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7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65" name="Google Shape;365;p57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6" name="Google Shape;366;p57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8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7"/>
          <p:cNvSpPr>
            <a:spLocks noGrp="1"/>
          </p:cNvSpPr>
          <p:nvPr>
            <p:ph type="pic" idx="2"/>
          </p:nvPr>
        </p:nvSpPr>
        <p:spPr>
          <a:xfrm>
            <a:off x="228600" y="2598025"/>
            <a:ext cx="2024400" cy="18711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57"/>
          <p:cNvSpPr>
            <a:spLocks noGrp="1"/>
          </p:cNvSpPr>
          <p:nvPr>
            <p:ph type="pic" idx="3"/>
          </p:nvPr>
        </p:nvSpPr>
        <p:spPr>
          <a:xfrm>
            <a:off x="3864875" y="2598025"/>
            <a:ext cx="3561900" cy="18711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57"/>
          <p:cNvSpPr>
            <a:spLocks noGrp="1"/>
          </p:cNvSpPr>
          <p:nvPr>
            <p:ph type="pic" idx="4"/>
          </p:nvPr>
        </p:nvSpPr>
        <p:spPr>
          <a:xfrm>
            <a:off x="7547700" y="2598025"/>
            <a:ext cx="1367700" cy="18711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57"/>
          <p:cNvSpPr>
            <a:spLocks noGrp="1"/>
          </p:cNvSpPr>
          <p:nvPr>
            <p:ph type="pic" idx="5"/>
          </p:nvPr>
        </p:nvSpPr>
        <p:spPr>
          <a:xfrm>
            <a:off x="2375088" y="2598025"/>
            <a:ext cx="1367700" cy="18711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57"/>
          <p:cNvSpPr>
            <a:spLocks noGrp="1"/>
          </p:cNvSpPr>
          <p:nvPr>
            <p:ph type="pic" idx="6"/>
          </p:nvPr>
        </p:nvSpPr>
        <p:spPr>
          <a:xfrm>
            <a:off x="228600" y="1038850"/>
            <a:ext cx="1003500" cy="145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57"/>
          <p:cNvSpPr>
            <a:spLocks noGrp="1"/>
          </p:cNvSpPr>
          <p:nvPr>
            <p:ph type="pic" idx="7"/>
          </p:nvPr>
        </p:nvSpPr>
        <p:spPr>
          <a:xfrm>
            <a:off x="6745975" y="1038850"/>
            <a:ext cx="2169600" cy="145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57"/>
          <p:cNvSpPr>
            <a:spLocks noGrp="1"/>
          </p:cNvSpPr>
          <p:nvPr>
            <p:ph type="pic" idx="8"/>
          </p:nvPr>
        </p:nvSpPr>
        <p:spPr>
          <a:xfrm>
            <a:off x="1354150" y="1038850"/>
            <a:ext cx="1502400" cy="145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57"/>
          <p:cNvSpPr>
            <a:spLocks noGrp="1"/>
          </p:cNvSpPr>
          <p:nvPr>
            <p:ph type="pic" idx="9"/>
          </p:nvPr>
        </p:nvSpPr>
        <p:spPr>
          <a:xfrm>
            <a:off x="2981410" y="1038850"/>
            <a:ext cx="2196300" cy="145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5" name="Google Shape;375;p57"/>
          <p:cNvSpPr>
            <a:spLocks noGrp="1"/>
          </p:cNvSpPr>
          <p:nvPr>
            <p:ph type="pic" idx="13"/>
          </p:nvPr>
        </p:nvSpPr>
        <p:spPr>
          <a:xfrm>
            <a:off x="5311004" y="1038850"/>
            <a:ext cx="1301700" cy="145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image">
  <p:cSld name="CUSTOM_2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8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8" name="Google Shape;378;p58"/>
          <p:cNvSpPr>
            <a:spLocks noGrp="1"/>
          </p:cNvSpPr>
          <p:nvPr>
            <p:ph type="pic" idx="2"/>
          </p:nvPr>
        </p:nvSpPr>
        <p:spPr>
          <a:xfrm>
            <a:off x="228600" y="164350"/>
            <a:ext cx="5751300" cy="4304700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58"/>
          <p:cNvSpPr txBox="1">
            <a:spLocks noGrp="1"/>
          </p:cNvSpPr>
          <p:nvPr>
            <p:ph type="title"/>
          </p:nvPr>
        </p:nvSpPr>
        <p:spPr>
          <a:xfrm>
            <a:off x="6095100" y="321875"/>
            <a:ext cx="2820300" cy="15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58"/>
          <p:cNvSpPr txBox="1">
            <a:spLocks noGrp="1"/>
          </p:cNvSpPr>
          <p:nvPr>
            <p:ph type="subTitle" idx="1"/>
          </p:nvPr>
        </p:nvSpPr>
        <p:spPr>
          <a:xfrm>
            <a:off x="6095100" y="1842575"/>
            <a:ext cx="2820300" cy="26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58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cxnSp>
        <p:nvCxnSpPr>
          <p:cNvPr id="382" name="Google Shape;382;p58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_2_1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9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85" name="Google Shape;385;p59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6" name="Google Shape;386;p59"/>
          <p:cNvSpPr txBox="1">
            <a:spLocks noGrp="1"/>
          </p:cNvSpPr>
          <p:nvPr>
            <p:ph type="title" hasCustomPrompt="1"/>
          </p:nvPr>
        </p:nvSpPr>
        <p:spPr>
          <a:xfrm>
            <a:off x="225750" y="1212350"/>
            <a:ext cx="8606700" cy="43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0"/>
              <a:buNone/>
              <a:defRPr sz="30000"/>
            </a:lvl9pPr>
          </a:lstStyle>
          <a:p>
            <a:r>
              <a:t>xx%</a:t>
            </a:r>
          </a:p>
        </p:txBody>
      </p:sp>
      <p:cxnSp>
        <p:nvCxnSpPr>
          <p:cNvPr id="387" name="Google Shape;387;p59"/>
          <p:cNvCxnSpPr/>
          <p:nvPr/>
        </p:nvCxnSpPr>
        <p:spPr>
          <a:xfrm rot="10800000" flipH="1">
            <a:off x="225750" y="12123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8" name="Google Shape;388;p59"/>
          <p:cNvSpPr txBox="1">
            <a:spLocks noGrp="1"/>
          </p:cNvSpPr>
          <p:nvPr>
            <p:ph type="body" idx="1"/>
          </p:nvPr>
        </p:nvSpPr>
        <p:spPr>
          <a:xfrm>
            <a:off x="228600" y="578150"/>
            <a:ext cx="8692500" cy="63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2_1_1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0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91" name="Google Shape;391;p60"/>
          <p:cNvCxnSpPr/>
          <p:nvPr/>
        </p:nvCxnSpPr>
        <p:spPr>
          <a:xfrm rot="10800000" flipH="1">
            <a:off x="225750" y="4678950"/>
            <a:ext cx="8692500" cy="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2" name="Google Shape;392;p60"/>
          <p:cNvSpPr txBox="1">
            <a:spLocks noGrp="1"/>
          </p:cNvSpPr>
          <p:nvPr>
            <p:ph type="body" idx="1"/>
          </p:nvPr>
        </p:nvSpPr>
        <p:spPr>
          <a:xfrm>
            <a:off x="228600" y="3719575"/>
            <a:ext cx="3942600" cy="74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9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owun Batang"/>
              <a:buNone/>
              <a:defRPr sz="36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wun Batang"/>
              <a:buNone/>
              <a:defRPr sz="28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2947825"/>
            <a:ext cx="8520600" cy="16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●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○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■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●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○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■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●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○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owun Batang"/>
              <a:buChar char="■"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7426775" y="4679000"/>
            <a:ext cx="15024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1pPr>
            <a:lvl2pPr lvl="1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2pPr>
            <a:lvl3pPr lvl="2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3pPr>
            <a:lvl4pPr lvl="3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4pPr>
            <a:lvl5pPr lvl="4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5pPr>
            <a:lvl6pPr lvl="5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6pPr>
            <a:lvl7pPr lvl="6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7pPr>
            <a:lvl8pPr lvl="7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8pPr>
            <a:lvl9pPr lvl="8" algn="r" rtl="0">
              <a:buNone/>
              <a:defRPr sz="900">
                <a:solidFill>
                  <a:schemeClr val="dk1"/>
                </a:solidFill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44">
          <p15:clr>
            <a:srgbClr val="E46962"/>
          </p15:clr>
        </p15:guide>
        <p15:guide id="2" pos="5616">
          <p15:clr>
            <a:srgbClr val="E46962"/>
          </p15:clr>
        </p15:guide>
        <p15:guide id="3" orient="horz" pos="104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2"/>
          <p:cNvSpPr txBox="1">
            <a:spLocks noGrp="1"/>
          </p:cNvSpPr>
          <p:nvPr>
            <p:ph type="body" idx="3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</p:txBody>
      </p:sp>
      <p:sp>
        <p:nvSpPr>
          <p:cNvPr id="399" name="Google Shape;399;p62"/>
          <p:cNvSpPr txBox="1">
            <a:spLocks noGrp="1"/>
          </p:cNvSpPr>
          <p:nvPr>
            <p:ph type="title"/>
          </p:nvPr>
        </p:nvSpPr>
        <p:spPr>
          <a:xfrm>
            <a:off x="466250" y="-1024150"/>
            <a:ext cx="5987400" cy="48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Maritime Intervention         OP Pawan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Lessons to be Learned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  <p:pic>
        <p:nvPicPr>
          <p:cNvPr id="400" name="Google Shape;40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725" y="479850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3"/>
          <p:cNvSpPr txBox="1">
            <a:spLocks noGrp="1"/>
          </p:cNvSpPr>
          <p:nvPr>
            <p:ph type="title"/>
          </p:nvPr>
        </p:nvSpPr>
        <p:spPr>
          <a:xfrm>
            <a:off x="348275" y="359250"/>
            <a:ext cx="74322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Strategic Perspectives 1987</a:t>
            </a:r>
            <a:endParaRPr sz="2800" b="1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Dying Throes of the Cold War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Fragmenting States: </a:t>
            </a:r>
            <a:endParaRPr sz="28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Intense Motivation</a:t>
            </a:r>
            <a:endParaRPr sz="2800" b="1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SL Since Sinhala Bill of 1956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India Post  </a:t>
            </a:r>
            <a:r>
              <a:rPr lang="en" sz="2800" dirty="0" err="1"/>
              <a:t>BrassTacks</a:t>
            </a:r>
            <a:r>
              <a:rPr lang="en" sz="2800" dirty="0"/>
              <a:t> &amp;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 err="1"/>
              <a:t>Chequer</a:t>
            </a:r>
            <a:r>
              <a:rPr lang="en" sz="2800" dirty="0"/>
              <a:t> Board “</a:t>
            </a:r>
            <a:r>
              <a:rPr lang="en" sz="2800" b="1" dirty="0"/>
              <a:t>Strat Hubris</a:t>
            </a:r>
            <a:r>
              <a:rPr lang="en" sz="2800" dirty="0"/>
              <a:t>”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Rise of China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Extra regional presence</a:t>
            </a:r>
            <a:endParaRPr sz="28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  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 dirty="0"/>
          </a:p>
        </p:txBody>
      </p:sp>
      <p:sp>
        <p:nvSpPr>
          <p:cNvPr id="406" name="Google Shape;406;p63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7" name="Google Shape;40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300" y="1140375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4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67020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" b="1" dirty="0"/>
              <a:t>The Civil War in Sri Lanka </a:t>
            </a:r>
            <a:endParaRPr b="1"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1983 Black</a:t>
            </a:r>
            <a:r>
              <a:rPr lang="en" b="1" dirty="0"/>
              <a:t> </a:t>
            </a:r>
            <a:r>
              <a:rPr lang="en" dirty="0"/>
              <a:t>July Anti Tamil Pogrom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 err="1"/>
              <a:t>Trg</a:t>
            </a:r>
            <a:r>
              <a:rPr lang="en" dirty="0"/>
              <a:t> Tamil Militants (83-87)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Siege of Jaffna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Op </a:t>
            </a:r>
            <a:r>
              <a:rPr lang="en" dirty="0" err="1"/>
              <a:t>Poomalai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Prep for intervention Op Sting</a:t>
            </a:r>
            <a:endParaRPr dirty="0"/>
          </a:p>
        </p:txBody>
      </p:sp>
      <p:sp>
        <p:nvSpPr>
          <p:cNvPr id="413" name="Google Shape;413;p64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4" name="Google Shape;41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300" y="1140375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5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69057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Indo-Sri Lanka Accord 29 Jul 87</a:t>
            </a:r>
            <a:endParaRPr b="1"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Lift siege Jaffna &amp; Disengage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IPKF Deploy; LTTE Disarm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North &amp; East Prov Merge 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Enhance Autonomy of Prov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 err="1"/>
              <a:t>Recognise</a:t>
            </a:r>
            <a:r>
              <a:rPr lang="en" dirty="0"/>
              <a:t> Equality for All</a:t>
            </a:r>
            <a:endParaRPr dirty="0"/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" dirty="0"/>
              <a:t>Referendum &amp; Dev of Power</a:t>
            </a:r>
            <a:endParaRPr dirty="0"/>
          </a:p>
        </p:txBody>
      </p:sp>
      <p:sp>
        <p:nvSpPr>
          <p:cNvPr id="420" name="Google Shape;420;p65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1" name="Google Shape;42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300" y="1140375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6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71943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Nature of Operations </a:t>
            </a:r>
            <a:endParaRPr sz="2800" b="1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Mismatch intensity of </a:t>
            </a:r>
            <a:endParaRPr sz="2800" dirty="0"/>
          </a:p>
          <a:p>
            <a:pPr marL="457200" lvl="0" algn="l" rtl="0">
              <a:spcBef>
                <a:spcPts val="0"/>
              </a:spcBef>
              <a:spcAft>
                <a:spcPts val="0"/>
              </a:spcAft>
            </a:pPr>
            <a:r>
              <a:rPr lang="en" sz="2800" dirty="0"/>
              <a:t>Interests: Survival vs Major(scale of 4)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b="1" dirty="0"/>
              <a:t>Defeat &amp; Occupation only way to </a:t>
            </a:r>
            <a:endParaRPr sz="2800" b="1" dirty="0"/>
          </a:p>
          <a:p>
            <a:pPr marL="457200" lvl="0" algn="l" rtl="0">
              <a:spcBef>
                <a:spcPts val="0"/>
              </a:spcBef>
              <a:spcAft>
                <a:spcPts val="0"/>
              </a:spcAft>
            </a:pPr>
            <a:r>
              <a:rPr lang="en" sz="2800" b="1" dirty="0"/>
              <a:t> break Will</a:t>
            </a:r>
            <a:endParaRPr sz="2800" b="1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b="1" dirty="0"/>
              <a:t>Imbalance: Clausewitz Trinity</a:t>
            </a:r>
            <a:r>
              <a:rPr lang="en" sz="2800" dirty="0"/>
              <a:t> IPKF-Purpose/Obj/Means Ltd LTTE-</a:t>
            </a:r>
            <a:r>
              <a:rPr lang="en" sz="2800" dirty="0" err="1"/>
              <a:t>UnLtd</a:t>
            </a:r>
            <a:endParaRPr sz="2800" dirty="0"/>
          </a:p>
          <a:p>
            <a:pPr marL="469900" lvl="0" indent="-457200" algn="l" rtl="0">
              <a:spcBef>
                <a:spcPts val="0"/>
              </a:spcBef>
              <a:spcAft>
                <a:spcPts val="0"/>
              </a:spcAft>
              <a:buSzPts val="3400"/>
              <a:buFont typeface="Arial" panose="020B0604020202020204" pitchFamily="34" charset="0"/>
              <a:buChar char="•"/>
            </a:pPr>
            <a:r>
              <a:rPr lang="en" sz="2800" dirty="0" err="1"/>
              <a:t>PeaceKeeping</a:t>
            </a:r>
            <a:r>
              <a:rPr lang="en" sz="2800" dirty="0"/>
              <a:t> Morphed to Enforcement</a:t>
            </a:r>
            <a:r>
              <a:rPr lang="en" sz="3400" dirty="0"/>
              <a:t>  </a:t>
            </a:r>
            <a:endParaRPr sz="3400" dirty="0"/>
          </a:p>
        </p:txBody>
      </p:sp>
      <p:sp>
        <p:nvSpPr>
          <p:cNvPr id="427" name="Google Shape;427;p66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8" name="Google Shape;42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0675" y="1188800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7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63456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Dynamics of C2 &amp; Coord</a:t>
            </a:r>
            <a:endParaRPr sz="2800" b="1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Instant Appraisal More about </a:t>
            </a:r>
            <a:r>
              <a:rPr lang="en" sz="2800" b="1" dirty="0"/>
              <a:t>Judge</a:t>
            </a:r>
            <a:r>
              <a:rPr lang="en" sz="2800" dirty="0"/>
              <a:t> than </a:t>
            </a:r>
            <a:r>
              <a:rPr lang="en" sz="2800" b="1" dirty="0"/>
              <a:t>Situ Judged</a:t>
            </a:r>
            <a:endParaRPr sz="2800" b="1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Wavering Strat Plans, Mazy Chain  of Cd=Confused DM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Inability to Understand Situ demanded Policy-Strat-Op Meld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Absence of real-time Intel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Civil- Mil relation</a:t>
            </a:r>
            <a:endParaRPr sz="2800" dirty="0"/>
          </a:p>
        </p:txBody>
      </p:sp>
      <p:sp>
        <p:nvSpPr>
          <p:cNvPr id="434" name="Google Shape;434;p67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5" name="Google Shape;43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6525" y="1188800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8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65154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/>
              <a:t>Muddy Water Ops</a:t>
            </a:r>
            <a:r>
              <a:rPr lang="en" sz="2800" b="1" dirty="0"/>
              <a:t> </a:t>
            </a:r>
            <a:endParaRPr sz="2800" b="1" dirty="0"/>
          </a:p>
          <a:p>
            <a:pPr marL="488950" lvl="0" indent="-457200" algn="l" rtl="0">
              <a:spcBef>
                <a:spcPts val="0"/>
              </a:spcBef>
              <a:spcAft>
                <a:spcPts val="0"/>
              </a:spcAft>
              <a:buSzPts val="3100"/>
              <a:buFont typeface="Arial" panose="020B0604020202020204" pitchFamily="34" charset="0"/>
              <a:buChar char="•"/>
            </a:pPr>
            <a:r>
              <a:rPr lang="en" sz="3100" dirty="0"/>
              <a:t>Choice, Prep &amp; </a:t>
            </a:r>
            <a:r>
              <a:rPr lang="en" sz="3100" dirty="0" err="1"/>
              <a:t>Trg</a:t>
            </a:r>
            <a:r>
              <a:rPr lang="en" sz="3100" dirty="0"/>
              <a:t> of Units</a:t>
            </a:r>
            <a:endParaRPr sz="3100" dirty="0"/>
          </a:p>
          <a:p>
            <a:pPr marL="488950" lvl="0" indent="-457200" algn="l" rtl="0">
              <a:spcBef>
                <a:spcPts val="0"/>
              </a:spcBef>
              <a:spcAft>
                <a:spcPts val="0"/>
              </a:spcAft>
              <a:buSzPts val="3100"/>
              <a:buFont typeface="Arial" panose="020B0604020202020204" pitchFamily="34" charset="0"/>
              <a:buChar char="•"/>
            </a:pPr>
            <a:r>
              <a:rPr lang="en" sz="3100" dirty="0"/>
              <a:t>ROEs &amp; </a:t>
            </a:r>
            <a:r>
              <a:rPr lang="en" sz="3100" dirty="0" err="1"/>
              <a:t>Devp</a:t>
            </a:r>
            <a:r>
              <a:rPr lang="en" sz="3100" dirty="0"/>
              <a:t> Situ Match</a:t>
            </a:r>
            <a:endParaRPr sz="3100" dirty="0"/>
          </a:p>
          <a:p>
            <a:pPr marL="488950" lvl="0" indent="-457200" algn="l" rtl="0">
              <a:spcBef>
                <a:spcPts val="0"/>
              </a:spcBef>
              <a:spcAft>
                <a:spcPts val="0"/>
              </a:spcAft>
              <a:buSzPts val="3100"/>
              <a:buFont typeface="Arial" panose="020B0604020202020204" pitchFamily="34" charset="0"/>
              <a:buChar char="•"/>
            </a:pPr>
            <a:r>
              <a:rPr lang="en" sz="3100" dirty="0"/>
              <a:t>Matching levels of Op: Single Unit to Task </a:t>
            </a:r>
            <a:r>
              <a:rPr lang="en" sz="3100" dirty="0" err="1"/>
              <a:t>Grps</a:t>
            </a:r>
            <a:r>
              <a:rPr lang="en" sz="3100" dirty="0"/>
              <a:t>; Opposed or Unopposed</a:t>
            </a:r>
            <a:endParaRPr sz="3100" dirty="0"/>
          </a:p>
          <a:p>
            <a:pPr marL="488950" lvl="0" indent="-457200" algn="l" rtl="0">
              <a:spcBef>
                <a:spcPts val="0"/>
              </a:spcBef>
              <a:spcAft>
                <a:spcPts val="0"/>
              </a:spcAft>
              <a:buSzPts val="3100"/>
              <a:buFont typeface="Arial" panose="020B0604020202020204" pitchFamily="34" charset="0"/>
              <a:buChar char="•"/>
            </a:pPr>
            <a:r>
              <a:rPr lang="en" sz="3100" dirty="0"/>
              <a:t>Tactical/op Intel lack of</a:t>
            </a:r>
            <a:endParaRPr sz="3100" dirty="0"/>
          </a:p>
          <a:p>
            <a:pPr marL="488950" lvl="0" indent="-457200" algn="l" rtl="0">
              <a:spcBef>
                <a:spcPts val="0"/>
              </a:spcBef>
              <a:spcAft>
                <a:spcPts val="0"/>
              </a:spcAft>
              <a:buSzPts val="3100"/>
              <a:buFont typeface="Arial" panose="020B0604020202020204" pitchFamily="34" charset="0"/>
              <a:buChar char="•"/>
            </a:pPr>
            <a:r>
              <a:rPr lang="en" sz="3100" dirty="0"/>
              <a:t>Logistics</a:t>
            </a:r>
            <a:endParaRPr sz="3100" dirty="0"/>
          </a:p>
        </p:txBody>
      </p:sp>
      <p:sp>
        <p:nvSpPr>
          <p:cNvPr id="441" name="Google Shape;441;p68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2" name="Google Shape;44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300" y="1140375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9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73473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Out of Area Contingency </a:t>
            </a:r>
            <a:r>
              <a:rPr lang="en" sz="2800" b="1" dirty="0" err="1"/>
              <a:t>Plg</a:t>
            </a:r>
            <a:endParaRPr sz="2800" b="1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Operational Continuum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Formulate </a:t>
            </a:r>
            <a:r>
              <a:rPr lang="en" sz="2800" dirty="0" err="1"/>
              <a:t>Plans+Update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Special Group for </a:t>
            </a:r>
            <a:r>
              <a:rPr lang="en" sz="2800" dirty="0" err="1"/>
              <a:t>Plg</a:t>
            </a:r>
            <a:r>
              <a:rPr lang="en" sz="2800" dirty="0"/>
              <a:t> Purpose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IN Guide Books Focus and Relate to Contingency </a:t>
            </a:r>
            <a:r>
              <a:rPr lang="en" sz="2800" dirty="0" err="1"/>
              <a:t>Plg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Intel Gathering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Policy Making &amp; Implementation</a:t>
            </a:r>
            <a:endParaRPr sz="2800" dirty="0"/>
          </a:p>
          <a:p>
            <a:pPr marL="508000"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Arial" panose="020B0604020202020204" pitchFamily="34" charset="0"/>
              <a:buChar char="•"/>
            </a:pPr>
            <a:r>
              <a:rPr lang="en" sz="2800" dirty="0"/>
              <a:t>Abhor Doctrinal Rigidity</a:t>
            </a:r>
            <a:endParaRPr sz="2800" dirty="0"/>
          </a:p>
        </p:txBody>
      </p:sp>
      <p:sp>
        <p:nvSpPr>
          <p:cNvPr id="448" name="Google Shape;448;p69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9" name="Google Shape;44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300" y="1140375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0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70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6" name="Google Shape;45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300" y="1140375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1"/>
          <p:cNvSpPr txBox="1">
            <a:spLocks noGrp="1"/>
          </p:cNvSpPr>
          <p:nvPr>
            <p:ph type="title"/>
          </p:nvPr>
        </p:nvSpPr>
        <p:spPr>
          <a:xfrm>
            <a:off x="229450" y="164350"/>
            <a:ext cx="86868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71"/>
          <p:cNvSpPr txBox="1">
            <a:spLocks noGrp="1"/>
          </p:cNvSpPr>
          <p:nvPr>
            <p:ph type="body" idx="1"/>
          </p:nvPr>
        </p:nvSpPr>
        <p:spPr>
          <a:xfrm>
            <a:off x="228600" y="4679000"/>
            <a:ext cx="4343400" cy="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Admiral (Retd.) Vijay Shankar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3" name="Google Shape;46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9300" y="1140375"/>
            <a:ext cx="2376101" cy="237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rtfolio">
  <a:themeElements>
    <a:clrScheme name="Simple Light">
      <a:dk1>
        <a:srgbClr val="133817"/>
      </a:dk1>
      <a:lt1>
        <a:srgbClr val="E9EBE8"/>
      </a:lt1>
      <a:dk2>
        <a:srgbClr val="C2C7C0"/>
      </a:dk2>
      <a:lt2>
        <a:srgbClr val="EE7630"/>
      </a:lt2>
      <a:accent1>
        <a:srgbClr val="000000"/>
      </a:accent1>
      <a:accent2>
        <a:srgbClr val="931F1D"/>
      </a:accent2>
      <a:accent3>
        <a:srgbClr val="4F7CAC"/>
      </a:accent3>
      <a:accent4>
        <a:srgbClr val="C287E8"/>
      </a:accent4>
      <a:accent5>
        <a:srgbClr val="563635"/>
      </a:accent5>
      <a:accent6>
        <a:srgbClr val="63A46C"/>
      </a:accent6>
      <a:hlink>
        <a:srgbClr val="B7440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</Words>
  <Application>Microsoft Macintosh PowerPoint</Application>
  <PresentationFormat>On-screen Show (16:9)</PresentationFormat>
  <Paragraphs>70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Gowun Batang</vt:lpstr>
      <vt:lpstr>Arial</vt:lpstr>
      <vt:lpstr>Simple Light</vt:lpstr>
      <vt:lpstr>Portfolio</vt:lpstr>
      <vt:lpstr>Maritime Intervention         OP Pawan  Lessons to be Learned </vt:lpstr>
      <vt:lpstr>Strategic Perspectives 1987 Dying Throes of the Cold War Fragmenting States:  Intense Motivation SL Since Sinhala Bill of 1956 India Post  BrassTacks &amp; Chequer Board “Strat Hubris” Rise of China Extra regional presence    </vt:lpstr>
      <vt:lpstr>The Civil War in Sri Lanka  1983 Black July Anti Tamil Pogrom Trg Tamil Militants (83-87) Siege of Jaffna Op Poomalai Prep for intervention Op Sting</vt:lpstr>
      <vt:lpstr>Indo-Sri Lanka Accord 29 Jul 87 Lift siege Jaffna &amp; Disengage IPKF Deploy; LTTE Disarm North &amp; East Prov Merge  Enhance Autonomy of Prov Recognise Equality for All Referendum &amp; Dev of Power</vt:lpstr>
      <vt:lpstr>Nature of Operations  Mismatch intensity of  Interests: Survival vs Major(scale of 4) Defeat &amp; Occupation only way to   break Will Imbalance: Clausewitz Trinity IPKF-Purpose/Obj/Means Ltd LTTE-UnLtd PeaceKeeping Morphed to Enforcement  </vt:lpstr>
      <vt:lpstr>Dynamics of C2 &amp; Coord Instant Appraisal More about Judge than Situ Judged Wavering Strat Plans, Mazy Chain  of Cd=Confused DM Inability to Understand Situ demanded Policy-Strat-Op Meld Absence of real-time Intel Civil- Mil relation</vt:lpstr>
      <vt:lpstr>Muddy Water Ops  Choice, Prep &amp; Trg of Units ROEs &amp; Devp Situ Match Matching levels of Op: Single Unit to Task Grps; Opposed or Unopposed Tactical/op Intel lack of Logistics</vt:lpstr>
      <vt:lpstr>Out of Area Contingency Plg Operational Continuum Formulate Plans+Update Special Group for Plg Purpose IN Guide Books Focus and Relate to Contingency Plg Intel Gathering Policy Making &amp; Implementation Abhor Doctrinal Rigidity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Karin Shankar</cp:lastModifiedBy>
  <cp:revision>1</cp:revision>
  <dcterms:modified xsi:type="dcterms:W3CDTF">2026-02-02T00:05:16Z</dcterms:modified>
</cp:coreProperties>
</file>